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4" r:id="rId2"/>
    <p:sldId id="271" r:id="rId3"/>
    <p:sldId id="274" r:id="rId4"/>
    <p:sldId id="272" r:id="rId5"/>
    <p:sldId id="285" r:id="rId6"/>
    <p:sldId id="281" r:id="rId7"/>
    <p:sldId id="289" r:id="rId8"/>
    <p:sldId id="288" r:id="rId9"/>
    <p:sldId id="286" r:id="rId10"/>
    <p:sldId id="280" r:id="rId11"/>
    <p:sldId id="282" r:id="rId12"/>
    <p:sldId id="275" r:id="rId13"/>
    <p:sldId id="273" r:id="rId14"/>
    <p:sldId id="276" r:id="rId15"/>
    <p:sldId id="277" r:id="rId16"/>
    <p:sldId id="278" r:id="rId17"/>
    <p:sldId id="279" r:id="rId18"/>
    <p:sldId id="263" r:id="rId19"/>
    <p:sldId id="264" r:id="rId20"/>
    <p:sldId id="265" r:id="rId21"/>
    <p:sldId id="266" r:id="rId22"/>
    <p:sldId id="260" r:id="rId23"/>
    <p:sldId id="261" r:id="rId24"/>
    <p:sldId id="262" r:id="rId25"/>
    <p:sldId id="28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381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7908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01633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59598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2228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1386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82934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2964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8964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1065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638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9655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7455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54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967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440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4913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FD1A284-E790-45F3-9783-AC23382362FB}" type="datetimeFigureOut">
              <a:rPr lang="en-IN" smtClean="0"/>
              <a:t>27-12-2020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01C42BF-C761-4D92-96D6-4E050B7C3297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740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4A9EE0-A747-45A1-A167-00EFB6A31AD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19A9C-6D2B-4A68-8B67-8CBECB8C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470150"/>
            <a:ext cx="5133975" cy="2273300"/>
          </a:xfrm>
        </p:spPr>
        <p:txBody>
          <a:bodyPr>
            <a:normAutofit/>
          </a:bodyPr>
          <a:lstStyle/>
          <a:p>
            <a:pPr algn="ctr"/>
            <a:r>
              <a:rPr lang="en-IN" sz="6600" dirty="0">
                <a:solidFill>
                  <a:schemeClr val="bg1">
                    <a:lumMod val="95000"/>
                  </a:schemeClr>
                </a:solidFill>
              </a:rPr>
              <a:t>CRYSTAL BALL</a:t>
            </a:r>
          </a:p>
        </p:txBody>
      </p:sp>
      <p:pic>
        <p:nvPicPr>
          <p:cNvPr id="1026" name="Picture 2" descr="Lighted Blue Crystal Ball | 53 Reviews | 3.77 Stars | Signals | HR9906">
            <a:extLst>
              <a:ext uri="{FF2B5EF4-FFF2-40B4-BE49-F238E27FC236}">
                <a16:creationId xmlns:a16="http://schemas.microsoft.com/office/drawing/2014/main" id="{B8E11D5A-D6BD-45D2-A804-55ADE3AA6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" t="3097" r="6343" b="3540"/>
          <a:stretch/>
        </p:blipFill>
        <p:spPr bwMode="auto">
          <a:xfrm>
            <a:off x="5800725" y="-1"/>
            <a:ext cx="6391275" cy="686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3734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Installation and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Setup.py – Creates MySQL tables and seed data</a:t>
            </a:r>
          </a:p>
          <a:p>
            <a:r>
              <a:rPr lang="en-IN" dirty="0"/>
              <a:t>Dbinfo.py – Contains MySQL database connection information</a:t>
            </a:r>
          </a:p>
          <a:p>
            <a:r>
              <a:rPr lang="en-IN" dirty="0"/>
              <a:t>Dbtest.py – Test utility for checking the database connectivity</a:t>
            </a:r>
          </a:p>
          <a:p>
            <a:r>
              <a:rPr lang="en-IN" dirty="0"/>
              <a:t>Dbdelete.py – Database clean-up tool</a:t>
            </a:r>
          </a:p>
        </p:txBody>
      </p:sp>
    </p:spTree>
    <p:extLst>
      <p:ext uri="{BB962C8B-B14F-4D97-AF65-F5344CB8AC3E}">
        <p14:creationId xmlns:p14="http://schemas.microsoft.com/office/powerpoint/2010/main" val="3903951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Extend the simulation program to actually connect with the real central database</a:t>
            </a:r>
          </a:p>
          <a:p>
            <a:r>
              <a:rPr lang="en-IN" dirty="0"/>
              <a:t>Use Google maps to locate the nearest available COVID care centre</a:t>
            </a:r>
          </a:p>
        </p:txBody>
      </p:sp>
    </p:spTree>
    <p:extLst>
      <p:ext uri="{BB962C8B-B14F-4D97-AF65-F5344CB8AC3E}">
        <p14:creationId xmlns:p14="http://schemas.microsoft.com/office/powerpoint/2010/main" val="467002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COVID Care Centre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399"/>
            <a:ext cx="5495925" cy="4248151"/>
          </a:xfrm>
        </p:spPr>
        <p:txBody>
          <a:bodyPr>
            <a:normAutofit/>
          </a:bodyPr>
          <a:lstStyle/>
          <a:p>
            <a:r>
              <a:rPr lang="en-IN" b="1" dirty="0"/>
              <a:t>Multithreaded Python program</a:t>
            </a:r>
          </a:p>
          <a:p>
            <a:r>
              <a:rPr lang="en-IN" b="1" dirty="0"/>
              <a:t>Creates 5 threads, where each thread simulates the operations of a COVID care centre</a:t>
            </a:r>
          </a:p>
          <a:p>
            <a:r>
              <a:rPr lang="en-IN" b="1" dirty="0"/>
              <a:t>Use a random number to alter</a:t>
            </a:r>
          </a:p>
          <a:p>
            <a:pPr lvl="1"/>
            <a:r>
              <a:rPr lang="en-IN" b="1" dirty="0"/>
              <a:t>Active patients</a:t>
            </a:r>
          </a:p>
          <a:p>
            <a:pPr lvl="1"/>
            <a:r>
              <a:rPr lang="en-IN" b="1" dirty="0"/>
              <a:t>Discharged patients</a:t>
            </a:r>
          </a:p>
          <a:p>
            <a:pPr lvl="1"/>
            <a:r>
              <a:rPr lang="en-IN" b="1" dirty="0"/>
              <a:t>Mortalities</a:t>
            </a:r>
          </a:p>
          <a:p>
            <a:pPr lvl="1"/>
            <a:r>
              <a:rPr lang="en-IN" b="1" dirty="0"/>
              <a:t>Number of beds/doctors</a:t>
            </a:r>
          </a:p>
          <a:p>
            <a:pPr lvl="1"/>
            <a:r>
              <a:rPr lang="en-IN" b="1" dirty="0"/>
              <a:t>Help needed by the centre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843185-75CF-4695-88EB-CA3C4A35C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487" y="2624137"/>
            <a:ext cx="2619375" cy="17430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A57CEB-59FC-4690-97C7-CCA760E8D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936" y="5100637"/>
            <a:ext cx="322897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54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Crystal Ball - One Stop Healthcare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6" y="2524124"/>
            <a:ext cx="5495925" cy="3757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000" b="1" dirty="0"/>
              <a:t>The solution consists of:</a:t>
            </a:r>
          </a:p>
          <a:p>
            <a:pPr lvl="1"/>
            <a:r>
              <a:rPr lang="en-IN" sz="2000" b="1" dirty="0"/>
              <a:t>Integrated set of services</a:t>
            </a:r>
          </a:p>
          <a:p>
            <a:pPr lvl="1"/>
            <a:r>
              <a:rPr lang="en-IN" sz="2000" b="1" dirty="0"/>
              <a:t>Multithreaded simulation program</a:t>
            </a:r>
          </a:p>
          <a:p>
            <a:pPr lvl="1"/>
            <a:r>
              <a:rPr lang="en-IN" sz="2000" b="1" dirty="0"/>
              <a:t>Web based user interface</a:t>
            </a:r>
          </a:p>
          <a:p>
            <a:pPr lvl="1"/>
            <a:r>
              <a:rPr lang="en-IN" sz="2000" b="1" dirty="0"/>
              <a:t>Centralized real time dashboard</a:t>
            </a:r>
          </a:p>
          <a:p>
            <a:pPr lvl="1"/>
            <a:r>
              <a:rPr lang="en-IN" sz="2000" b="1" dirty="0"/>
              <a:t>FAQs and Chatbot program</a:t>
            </a:r>
          </a:p>
          <a:p>
            <a:pPr lvl="1"/>
            <a:r>
              <a:rPr lang="en-IN" sz="2000" b="1" dirty="0"/>
              <a:t>Connect needy with the donators</a:t>
            </a:r>
          </a:p>
          <a:p>
            <a:pPr lvl="1"/>
            <a:endParaRPr lang="en-IN" sz="2000" b="1" dirty="0"/>
          </a:p>
          <a:p>
            <a:pPr lvl="1"/>
            <a:endParaRPr lang="en-IN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91EF18-1D7F-4507-B66B-8FC2A140352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" t="21271" r="842" b="8655"/>
          <a:stretch/>
        </p:blipFill>
        <p:spPr bwMode="auto">
          <a:xfrm>
            <a:off x="6524624" y="2466974"/>
            <a:ext cx="5238750" cy="33527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27402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2343149"/>
            <a:ext cx="5495925" cy="4343401"/>
          </a:xfrm>
        </p:spPr>
        <p:txBody>
          <a:bodyPr>
            <a:normAutofit/>
          </a:bodyPr>
          <a:lstStyle/>
          <a:p>
            <a:r>
              <a:rPr lang="en-IN" b="1" dirty="0"/>
              <a:t>Shows real time data for all COVID care centres nearby</a:t>
            </a:r>
          </a:p>
          <a:p>
            <a:r>
              <a:rPr lang="en-IN" b="1" dirty="0"/>
              <a:t>Currently shows 5 wards, but can be extended to cover more</a:t>
            </a:r>
          </a:p>
          <a:p>
            <a:r>
              <a:rPr lang="en-IN" b="1" dirty="0"/>
              <a:t>Shows data about</a:t>
            </a:r>
          </a:p>
          <a:p>
            <a:pPr lvl="1"/>
            <a:r>
              <a:rPr lang="en-IN" b="1" dirty="0"/>
              <a:t>Currently active patients</a:t>
            </a:r>
          </a:p>
          <a:p>
            <a:pPr lvl="1"/>
            <a:r>
              <a:rPr lang="en-IN" b="1" dirty="0"/>
              <a:t>Discharged patients</a:t>
            </a:r>
          </a:p>
          <a:p>
            <a:pPr lvl="1"/>
            <a:r>
              <a:rPr lang="en-IN" b="1" dirty="0"/>
              <a:t>Mortalities</a:t>
            </a:r>
          </a:p>
          <a:p>
            <a:pPr lvl="1"/>
            <a:r>
              <a:rPr lang="en-IN" b="1" dirty="0"/>
              <a:t>Number of beds and doctors</a:t>
            </a:r>
          </a:p>
          <a:p>
            <a:r>
              <a:rPr lang="en-IN" b="1" dirty="0"/>
              <a:t>Useful for patients who need admission into a centre</a:t>
            </a:r>
          </a:p>
          <a:p>
            <a:pPr lvl="1"/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196A85-3780-48B7-9F04-0312703A9F1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81" b="8029"/>
          <a:stretch/>
        </p:blipFill>
        <p:spPr bwMode="auto">
          <a:xfrm>
            <a:off x="6438900" y="2581275"/>
            <a:ext cx="5429249" cy="34575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671531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COVID19 FAQs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24175"/>
            <a:ext cx="5495925" cy="3252788"/>
          </a:xfrm>
        </p:spPr>
        <p:txBody>
          <a:bodyPr>
            <a:normAutofit/>
          </a:bodyPr>
          <a:lstStyle/>
          <a:p>
            <a:r>
              <a:rPr lang="en-IN" b="1" dirty="0"/>
              <a:t>Interactive list of most frequently asked questions about COVID19</a:t>
            </a:r>
          </a:p>
          <a:p>
            <a:r>
              <a:rPr lang="en-IN" b="1" dirty="0"/>
              <a:t>Part of the web based interface</a:t>
            </a:r>
          </a:p>
          <a:p>
            <a:r>
              <a:rPr lang="en-IN" b="1" dirty="0"/>
              <a:t>Helps reduce panic and stress in the society by providing relevant information</a:t>
            </a:r>
          </a:p>
          <a:p>
            <a:endParaRPr lang="en-IN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A8EF69-BD21-4F80-96E2-99062606FE58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7" r="21920"/>
          <a:stretch/>
        </p:blipFill>
        <p:spPr bwMode="auto">
          <a:xfrm>
            <a:off x="6515100" y="2609850"/>
            <a:ext cx="5334000" cy="36814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31273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COVID19 Chatbot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1" y="2791326"/>
            <a:ext cx="5495925" cy="3185611"/>
          </a:xfrm>
        </p:spPr>
        <p:txBody>
          <a:bodyPr>
            <a:normAutofit/>
          </a:bodyPr>
          <a:lstStyle/>
          <a:p>
            <a:r>
              <a:rPr lang="en-IN" b="1" dirty="0"/>
              <a:t>Highly interactive chatbot program which provides human-like communication capabilities</a:t>
            </a:r>
          </a:p>
          <a:p>
            <a:r>
              <a:rPr lang="en-IN" b="1" dirty="0"/>
              <a:t>We have fed most relevant questions that people may have about the pandemic</a:t>
            </a:r>
          </a:p>
          <a:p>
            <a:r>
              <a:rPr lang="en-IN" b="1" dirty="0"/>
              <a:t>Based on Python chatterbot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4A2517-06B6-4647-B08D-0696144CA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65" t="18823" r="14844" b="1618"/>
          <a:stretch/>
        </p:blipFill>
        <p:spPr>
          <a:xfrm>
            <a:off x="6448425" y="2905126"/>
            <a:ext cx="5305425" cy="318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310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Extend &amp; Seek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8925"/>
            <a:ext cx="5495925" cy="3348038"/>
          </a:xfrm>
        </p:spPr>
        <p:txBody>
          <a:bodyPr>
            <a:normAutofit/>
          </a:bodyPr>
          <a:lstStyle/>
          <a:p>
            <a:r>
              <a:rPr lang="en-IN" b="1" dirty="0"/>
              <a:t>Each COVID care centre often raises requests for help like PPE kits, masks, blankets, etc (recall simulation program)</a:t>
            </a:r>
          </a:p>
          <a:p>
            <a:r>
              <a:rPr lang="en-IN" b="1" dirty="0"/>
              <a:t>Additionally, some individuals can also use our application to ask for help</a:t>
            </a:r>
          </a:p>
          <a:p>
            <a:r>
              <a:rPr lang="en-IN" b="1" dirty="0"/>
              <a:t>Crystal Ball displays all these needs and enables donors to pitch in for help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CDDC83-4E55-418F-AE89-647E60686603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90"/>
          <a:stretch/>
        </p:blipFill>
        <p:spPr bwMode="auto">
          <a:xfrm>
            <a:off x="7115175" y="3076575"/>
            <a:ext cx="3962400" cy="304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6351682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38D4F3-E41B-4488-820E-C6F49605B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7" t="15588" r="2344" b="2648"/>
          <a:stretch/>
        </p:blipFill>
        <p:spPr>
          <a:xfrm>
            <a:off x="876301" y="9744"/>
            <a:ext cx="10382250" cy="68482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5873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A4A4FF-4BBF-4835-9888-ABA38EFC99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4" t="15001" r="2422" b="4705"/>
          <a:stretch/>
        </p:blipFill>
        <p:spPr>
          <a:xfrm>
            <a:off x="133350" y="1162050"/>
            <a:ext cx="11763375" cy="52006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5817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21100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Problem Statement</a:t>
            </a:r>
          </a:p>
          <a:p>
            <a:r>
              <a:rPr lang="en-IN" b="1" dirty="0"/>
              <a:t>Crystal Ball - One Stop Healthcare Solution</a:t>
            </a:r>
          </a:p>
          <a:p>
            <a:pPr lvl="1"/>
            <a:r>
              <a:rPr lang="en-IN" b="1" dirty="0"/>
              <a:t>Multithreaded Simulation Model </a:t>
            </a:r>
          </a:p>
          <a:p>
            <a:pPr lvl="1"/>
            <a:r>
              <a:rPr lang="en-IN" b="1" dirty="0"/>
              <a:t>Data Visualization Through Dashboards</a:t>
            </a:r>
          </a:p>
          <a:p>
            <a:pPr lvl="1"/>
            <a:r>
              <a:rPr lang="en-IN" b="1" dirty="0"/>
              <a:t>Information Through FAQs &amp; Chatbot</a:t>
            </a:r>
          </a:p>
          <a:p>
            <a:pPr lvl="1"/>
            <a:r>
              <a:rPr lang="en-IN" b="1" dirty="0"/>
              <a:t>Extend &amp; Seek Help</a:t>
            </a:r>
          </a:p>
          <a:p>
            <a:r>
              <a:rPr lang="en-IN" b="1" dirty="0"/>
              <a:t>Solution Architecture</a:t>
            </a:r>
          </a:p>
          <a:p>
            <a:r>
              <a:rPr lang="en-IN" b="1" dirty="0"/>
              <a:t>Future Roadmap</a:t>
            </a:r>
          </a:p>
          <a:p>
            <a:r>
              <a:rPr lang="en-IN" b="1" dirty="0"/>
              <a:t>Demo</a:t>
            </a:r>
          </a:p>
          <a:p>
            <a:r>
              <a:rPr lang="en-IN" b="1" dirty="0"/>
              <a:t>Q/A</a:t>
            </a:r>
          </a:p>
        </p:txBody>
      </p:sp>
    </p:spTree>
    <p:extLst>
      <p:ext uri="{BB962C8B-B14F-4D97-AF65-F5344CB8AC3E}">
        <p14:creationId xmlns:p14="http://schemas.microsoft.com/office/powerpoint/2010/main" val="4587569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B1EF6D-2E17-4F6D-8852-B91FD51BBF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7" t="18382" r="2422" b="2059"/>
          <a:stretch/>
        </p:blipFill>
        <p:spPr>
          <a:xfrm>
            <a:off x="171450" y="1381125"/>
            <a:ext cx="11725275" cy="515302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64157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9FB196-EB36-418A-A1AA-C85E249153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4" t="15441" r="2187" b="4265"/>
          <a:stretch/>
        </p:blipFill>
        <p:spPr>
          <a:xfrm>
            <a:off x="133350" y="1190624"/>
            <a:ext cx="11791950" cy="52006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66741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844C60-2DF3-4DAD-81AB-8AC064AB2F72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90"/>
          <a:stretch/>
        </p:blipFill>
        <p:spPr bwMode="auto">
          <a:xfrm>
            <a:off x="819150" y="685800"/>
            <a:ext cx="10258425" cy="54387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7212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061664-0CF9-4414-8388-552887EB800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07"/>
          <a:stretch/>
        </p:blipFill>
        <p:spPr bwMode="auto">
          <a:xfrm>
            <a:off x="1743075" y="904875"/>
            <a:ext cx="9163050" cy="54482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76736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8F21E8-29C8-419A-8163-80A970F969E8}"/>
              </a:ext>
            </a:extLst>
          </p:cNvPr>
          <p:cNvPicPr/>
          <p:nvPr/>
        </p:nvPicPr>
        <p:blipFill rotWithShape="1">
          <a:blip r:embed="rId2"/>
          <a:srcRect t="15850" b="47236"/>
          <a:stretch/>
        </p:blipFill>
        <p:spPr bwMode="auto">
          <a:xfrm>
            <a:off x="1895475" y="1838326"/>
            <a:ext cx="8401049" cy="29432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85735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4A9EE0-A747-45A1-A167-00EFB6A31AD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19A9C-6D2B-4A68-8B67-8CBECB8C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470150"/>
            <a:ext cx="5257800" cy="2273300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</a:p>
        </p:txBody>
      </p:sp>
      <p:pic>
        <p:nvPicPr>
          <p:cNvPr id="1026" name="Picture 2" descr="Lighted Blue Crystal Ball | 53 Reviews | 3.77 Stars | Signals | HR9906">
            <a:extLst>
              <a:ext uri="{FF2B5EF4-FFF2-40B4-BE49-F238E27FC236}">
                <a16:creationId xmlns:a16="http://schemas.microsoft.com/office/drawing/2014/main" id="{B8E11D5A-D6BD-45D2-A804-55ADE3AA6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" t="3097" r="6343" b="3540"/>
          <a:stretch/>
        </p:blipFill>
        <p:spPr bwMode="auto">
          <a:xfrm>
            <a:off x="5800725" y="-1"/>
            <a:ext cx="6391275" cy="686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290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2543175"/>
            <a:ext cx="5495925" cy="4071938"/>
          </a:xfrm>
        </p:spPr>
        <p:txBody>
          <a:bodyPr>
            <a:normAutofit/>
          </a:bodyPr>
          <a:lstStyle/>
          <a:p>
            <a:r>
              <a:rPr lang="en-IN" dirty="0"/>
              <a:t>Our team consists of 2 members:</a:t>
            </a:r>
          </a:p>
          <a:p>
            <a:pPr lvl="1"/>
            <a:r>
              <a:rPr lang="en-IN" b="1" dirty="0"/>
              <a:t>Prisha Goel</a:t>
            </a:r>
          </a:p>
          <a:p>
            <a:pPr lvl="2"/>
            <a:r>
              <a:rPr lang="en-IN" b="1" dirty="0"/>
              <a:t>NPS Grade 12 student</a:t>
            </a:r>
          </a:p>
          <a:p>
            <a:pPr lvl="2"/>
            <a:r>
              <a:rPr lang="en-IN" b="1" dirty="0"/>
              <a:t>Loves Python &amp; Database Programming</a:t>
            </a:r>
          </a:p>
          <a:p>
            <a:pPr marL="914400" lvl="2" indent="0">
              <a:buNone/>
            </a:pPr>
            <a:endParaRPr lang="en-IN" b="1" dirty="0"/>
          </a:p>
          <a:p>
            <a:pPr lvl="1"/>
            <a:r>
              <a:rPr lang="en-IN" b="1" dirty="0"/>
              <a:t>Pranshu Goel</a:t>
            </a:r>
          </a:p>
          <a:p>
            <a:pPr lvl="2"/>
            <a:r>
              <a:rPr lang="en-IN" b="1" dirty="0"/>
              <a:t>NPS Grade 9 student</a:t>
            </a:r>
          </a:p>
          <a:p>
            <a:pPr lvl="2"/>
            <a:r>
              <a:rPr lang="en-IN" b="1" dirty="0"/>
              <a:t>Passionate coder, mentors underprivileged students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3037F0-967F-4EF3-8001-F103B49F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1525" y="2543175"/>
            <a:ext cx="1428751" cy="166687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6988F0-96EA-4009-A721-B874260069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1525" y="4743449"/>
            <a:ext cx="1428750" cy="1666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5472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55417-E253-436F-8935-C10B7E289A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533649"/>
            <a:ext cx="8825659" cy="3933825"/>
          </a:xfrm>
        </p:spPr>
        <p:txBody>
          <a:bodyPr>
            <a:noAutofit/>
          </a:bodyPr>
          <a:lstStyle/>
          <a:p>
            <a:r>
              <a:rPr lang="en-IN" sz="2600" dirty="0"/>
              <a:t>COVID19 has changed the way we live our lives</a:t>
            </a:r>
          </a:p>
          <a:p>
            <a:r>
              <a:rPr lang="en-IN" sz="2600" dirty="0"/>
              <a:t>Lack of authorized information creates panic in the society</a:t>
            </a:r>
          </a:p>
          <a:p>
            <a:r>
              <a:rPr lang="en-IN" sz="2600" dirty="0"/>
              <a:t>Need for centralized portal for residents to check bed availability in nearby centres</a:t>
            </a:r>
          </a:p>
          <a:p>
            <a:r>
              <a:rPr lang="en-IN" sz="2600" dirty="0"/>
              <a:t>Tools to enable people to seek information interactively</a:t>
            </a:r>
          </a:p>
          <a:p>
            <a:r>
              <a:rPr lang="en-IN" sz="2600" dirty="0"/>
              <a:t>Need to connect those who can help each other</a:t>
            </a:r>
          </a:p>
        </p:txBody>
      </p:sp>
    </p:spTree>
    <p:extLst>
      <p:ext uri="{BB962C8B-B14F-4D97-AF65-F5344CB8AC3E}">
        <p14:creationId xmlns:p14="http://schemas.microsoft.com/office/powerpoint/2010/main" val="3708659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4A9EE0-A747-45A1-A167-00EFB6A31AD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19A9C-6D2B-4A68-8B67-8CBECB8C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470150"/>
            <a:ext cx="5133975" cy="2273300"/>
          </a:xfrm>
        </p:spPr>
        <p:txBody>
          <a:bodyPr>
            <a:normAutofit/>
          </a:bodyPr>
          <a:lstStyle/>
          <a:p>
            <a:pPr algn="ctr"/>
            <a:r>
              <a:rPr lang="en-IN" sz="6600" dirty="0">
                <a:solidFill>
                  <a:schemeClr val="bg1">
                    <a:lumMod val="95000"/>
                  </a:schemeClr>
                </a:solidFill>
              </a:rPr>
              <a:t>SOLUTION DESIGN</a:t>
            </a:r>
          </a:p>
        </p:txBody>
      </p:sp>
      <p:pic>
        <p:nvPicPr>
          <p:cNvPr id="1026" name="Picture 2" descr="Lighted Blue Crystal Ball | 53 Reviews | 3.77 Stars | Signals | HR9906">
            <a:extLst>
              <a:ext uri="{FF2B5EF4-FFF2-40B4-BE49-F238E27FC236}">
                <a16:creationId xmlns:a16="http://schemas.microsoft.com/office/drawing/2014/main" id="{B8E11D5A-D6BD-45D2-A804-55ADE3AA6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" t="3097" r="6343" b="3540"/>
          <a:stretch/>
        </p:blipFill>
        <p:spPr bwMode="auto">
          <a:xfrm>
            <a:off x="5800725" y="-1"/>
            <a:ext cx="6391275" cy="686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498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16BBE-2E57-40E1-91CA-5F183B1B2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247F13-070C-46E9-9238-AC72203A5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79" t="31377" r="65625" b="19738"/>
          <a:stretch/>
        </p:blipFill>
        <p:spPr>
          <a:xfrm>
            <a:off x="1" y="0"/>
            <a:ext cx="12192000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584A925-D18D-4AE9-9C17-836B920DEBF8}"/>
              </a:ext>
            </a:extLst>
          </p:cNvPr>
          <p:cNvSpPr/>
          <p:nvPr/>
        </p:nvSpPr>
        <p:spPr>
          <a:xfrm>
            <a:off x="1154954" y="600075"/>
            <a:ext cx="102346" cy="2095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6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4A9EE0-A747-45A1-A167-00EFB6A31AD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19A9C-6D2B-4A68-8B67-8CBECB8C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470150"/>
            <a:ext cx="5133975" cy="2273300"/>
          </a:xfrm>
        </p:spPr>
        <p:txBody>
          <a:bodyPr>
            <a:normAutofit/>
          </a:bodyPr>
          <a:lstStyle/>
          <a:p>
            <a:pPr algn="ctr"/>
            <a:r>
              <a:rPr lang="en-IN" sz="6600" dirty="0">
                <a:solidFill>
                  <a:schemeClr val="bg1">
                    <a:lumMod val="95000"/>
                  </a:schemeClr>
                </a:solidFill>
              </a:rPr>
              <a:t>PROJECT DEMO</a:t>
            </a:r>
          </a:p>
        </p:txBody>
      </p:sp>
      <p:pic>
        <p:nvPicPr>
          <p:cNvPr id="1026" name="Picture 2" descr="Lighted Blue Crystal Ball | 53 Reviews | 3.77 Stars | Signals | HR9906">
            <a:extLst>
              <a:ext uri="{FF2B5EF4-FFF2-40B4-BE49-F238E27FC236}">
                <a16:creationId xmlns:a16="http://schemas.microsoft.com/office/drawing/2014/main" id="{B8E11D5A-D6BD-45D2-A804-55ADE3AA6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" t="3097" r="6343" b="3540"/>
          <a:stretch/>
        </p:blipFill>
        <p:spPr bwMode="auto">
          <a:xfrm>
            <a:off x="5800725" y="-1"/>
            <a:ext cx="6391275" cy="686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273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7B60937D-AEAB-4B28-BA2E-6670842D35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6016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6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24A9EE0-A747-45A1-A167-00EFB6A31ADA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219A9C-6D2B-4A68-8B67-8CBECB8C2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750" y="2470150"/>
            <a:ext cx="5257800" cy="2273300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solidFill>
                  <a:schemeClr val="bg1">
                    <a:lumMod val="95000"/>
                  </a:schemeClr>
                </a:solidFill>
              </a:rPr>
              <a:t>ADDITIONAL SLIDES</a:t>
            </a:r>
          </a:p>
        </p:txBody>
      </p:sp>
      <p:pic>
        <p:nvPicPr>
          <p:cNvPr id="1026" name="Picture 2" descr="Lighted Blue Crystal Ball | 53 Reviews | 3.77 Stars | Signals | HR9906">
            <a:extLst>
              <a:ext uri="{FF2B5EF4-FFF2-40B4-BE49-F238E27FC236}">
                <a16:creationId xmlns:a16="http://schemas.microsoft.com/office/drawing/2014/main" id="{B8E11D5A-D6BD-45D2-A804-55ADE3AA6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" t="3097" r="6343" b="3540"/>
          <a:stretch/>
        </p:blipFill>
        <p:spPr bwMode="auto">
          <a:xfrm>
            <a:off x="5800725" y="-1"/>
            <a:ext cx="6391275" cy="6868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52512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2118</TotalTime>
  <Words>431</Words>
  <Application>Microsoft Office PowerPoint</Application>
  <PresentationFormat>Widescreen</PresentationFormat>
  <Paragraphs>78</Paragraphs>
  <Slides>25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Century Gothic</vt:lpstr>
      <vt:lpstr>Wingdings 3</vt:lpstr>
      <vt:lpstr>Ion Boardroom</vt:lpstr>
      <vt:lpstr>CRYSTAL BALL</vt:lpstr>
      <vt:lpstr>Agenda</vt:lpstr>
      <vt:lpstr>About Us</vt:lpstr>
      <vt:lpstr>Problem Description</vt:lpstr>
      <vt:lpstr>SOLUTION DESIGN</vt:lpstr>
      <vt:lpstr>Solution Architecture</vt:lpstr>
      <vt:lpstr>PROJECT DEMO</vt:lpstr>
      <vt:lpstr>PowerPoint Presentation</vt:lpstr>
      <vt:lpstr>ADDITIONAL SLIDES</vt:lpstr>
      <vt:lpstr>Installation and Configuration</vt:lpstr>
      <vt:lpstr>Future Roadmap</vt:lpstr>
      <vt:lpstr>COVID Care Centre Simulation</vt:lpstr>
      <vt:lpstr>Crystal Ball - One Stop Healthcare Solution</vt:lpstr>
      <vt:lpstr>Data Visualization</vt:lpstr>
      <vt:lpstr>COVID19 FAQs</vt:lpstr>
      <vt:lpstr>COVID19 Chatbot</vt:lpstr>
      <vt:lpstr>Extend &amp; Seek Help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Pranshu Goel 201331</dc:creator>
  <cp:lastModifiedBy>Pranshu Goel 201331</cp:lastModifiedBy>
  <cp:revision>22</cp:revision>
  <dcterms:created xsi:type="dcterms:W3CDTF">2020-12-01T17:50:20Z</dcterms:created>
  <dcterms:modified xsi:type="dcterms:W3CDTF">2020-12-27T17:32:19Z</dcterms:modified>
</cp:coreProperties>
</file>

<file path=docProps/thumbnail.jpeg>
</file>